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10" r:id="rId3"/>
    <p:sldId id="463" r:id="rId4"/>
    <p:sldId id="398" r:id="rId5"/>
    <p:sldId id="483" r:id="rId6"/>
    <p:sldId id="484" r:id="rId7"/>
    <p:sldId id="503" r:id="rId8"/>
    <p:sldId id="502" r:id="rId9"/>
    <p:sldId id="485" r:id="rId10"/>
    <p:sldId id="500" r:id="rId11"/>
    <p:sldId id="505" r:id="rId12"/>
    <p:sldId id="506" r:id="rId13"/>
    <p:sldId id="508" r:id="rId14"/>
    <p:sldId id="511" r:id="rId15"/>
    <p:sldId id="509" r:id="rId16"/>
    <p:sldId id="513" r:id="rId17"/>
    <p:sldId id="512" r:id="rId18"/>
    <p:sldId id="510" r:id="rId19"/>
    <p:sldId id="514"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First%20HTML%20Page/FirstHtmlPage.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Basic%20HTML%20Tags/index.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tree/master/Day%201/Image%20in%20HTML%20Page/images" TargetMode="External"/><Relationship Id="rId4" Type="http://schemas.openxmlformats.org/officeDocument/2006/relationships/hyperlink" Target="https://github.com/soyuztechnologies/brakesindia_UI5_Fiori_Feb7/blob/master/Day%201/Image%20in%20HTML%20Page/index.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Form%20in%20HTML/index.html" TargetMode="External"/><Relationship Id="rId4" Type="http://schemas.openxmlformats.org/officeDocument/2006/relationships/hyperlink" Target="https://github.com/soyuztechnologies/brakesindia_UI5_Fiori_Feb7/blob/master/Day%201/List%20in%20HTML/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Image and Anchor Tag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Exercise: </a:t>
            </a:r>
            <a:r>
              <a:rPr lang="en-US" b="1" dirty="0">
                <a:solidFill>
                  <a:srgbClr val="FF0000"/>
                </a:solidFill>
              </a:rPr>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677656"/>
          </a:xfrm>
          <a:prstGeom prst="rect">
            <a:avLst/>
          </a:prstGeom>
          <a:noFill/>
        </p:spPr>
        <p:txBody>
          <a:bodyPr wrap="square" rtlCol="0">
            <a:spAutoFit/>
          </a:bodyPr>
          <a:lstStyle/>
          <a:p>
            <a:r>
              <a:rPr lang="en-US" b="1" dirty="0"/>
              <a:t>Exercise: </a:t>
            </a:r>
            <a:r>
              <a:rPr lang="en-US" b="1" dirty="0">
                <a:solidFill>
                  <a:srgbClr val="FF0000"/>
                </a:solidFill>
              </a:rPr>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4991" y="0"/>
            <a:ext cx="1520901" cy="1502201"/>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0"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16460" cy="3139321"/>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Evolution of SAP Technologies.</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Client Server Architecture</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11319</TotalTime>
  <Words>2330</Words>
  <Application>Microsoft Office PowerPoint</Application>
  <PresentationFormat>Widescreen</PresentationFormat>
  <Paragraphs>336</Paragraphs>
  <Slides>25</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701</cp:revision>
  <dcterms:created xsi:type="dcterms:W3CDTF">2016-07-10T03:33:26Z</dcterms:created>
  <dcterms:modified xsi:type="dcterms:W3CDTF">2022-02-07T04:46:18Z</dcterms:modified>
</cp:coreProperties>
</file>